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58BE-DB58-5DC7-4865-38611C92C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A1048-9354-EAA5-7C41-4C16FD5D3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F7238-2AEC-10C8-1EDD-4DC1C0FF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B1100-6449-2760-6ADD-8EDA4E8C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6D86A-0639-7938-E873-FD2104F9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80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7A0F-0AA8-816C-E4A1-7864886E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C61AB-88C8-792A-A169-F51B2B892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EB7A6-C428-674F-4831-40709E2A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E9BCD-2C4B-05DC-89F7-1CE46FA0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832A8-216D-47DF-7107-DA391C17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87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E4622-CC4D-306E-3951-A996BE2C4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6FC7D-AC2A-FED5-C432-03E305FAB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A358-3611-876B-4ECA-DAF5CF91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8F886-E806-E5CF-6FDF-3F1196573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3591C-1577-E019-B0AA-1E5AE143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200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D473-D31E-CDEE-BEC1-08BA3114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541B-62E3-E676-1A18-8DD70CF8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1A06B-C398-E16D-1BEA-E8197873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6CB13-BD04-7ED1-42C9-9ABB429F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73035-774C-BA62-C5CA-D30262DD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0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6776-E611-1BED-D2DB-832AF8B8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C4507-6A8F-226A-1B36-F47F52B39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14A2B-1B78-1E21-956D-2F122C2E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C4FDD-B006-7383-8816-FFCBD21B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2AEB2-E13E-0888-6982-EF8D5736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615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4A6-3529-8A92-9987-0BAB4E51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0C37-2D20-2942-AAAD-9DAE1C490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9284E-DC4A-053A-BCC9-1D2935957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5709F-2516-B485-2CF8-6FEBDB60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95F0C-FD78-4545-A610-9469D9BF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7E24E-7433-09EF-2B9E-CA905C1A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49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A923-D13D-9D15-797D-99AA624B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44C62-C94F-5FA7-1CFD-14B68F58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51A8A-5EF0-A444-A734-16217FEF0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7DCE9-AD89-A586-D5F7-556526707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19694-56E5-0372-25CB-C6F8C53EA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85B94B-4E24-76C7-6DCA-D7A8FF9F1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73AAFC-0313-5F3E-DA31-C3350D6A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E3F75-E1EA-9AF5-05ED-1F6B6D9A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23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C326-2385-3A12-BAD1-5B54CF8E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F08B6-B788-CE01-72C9-11E65806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5D538-D1BA-8602-0724-AE72EE0A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B56ED-68AB-EB18-A29A-F2DFE726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34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6C3B14-D917-486E-A281-3A86BEAA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E14A6-60BA-DE46-564A-6D721B5A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3020C-9E7B-DEE3-9F3D-C2ED5577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09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A230-7CC3-C3F3-D52E-7C26AE1B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7AA5-D5D8-BF18-2215-227C61616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E7958-BFCB-A723-28A6-4057D8B4F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A43AC-F6F2-482B-8839-8C82DBB5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F1D4E-5299-D537-5051-20D1DE0B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99B50-5BAA-8833-3315-A3366538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08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3D70-FD18-D56C-AB09-96F7658B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74484-B6B3-B96A-F685-FFE2D93F5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7E3B2-AF10-56A0-021B-F10CEAAF3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B57E7-86C9-D171-5412-B4C2A57C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9FCAB-A373-F77C-503D-1CBEB911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E0672-54BB-2D46-6829-9BCCD314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75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63CC6-5145-721A-8BBC-403AA9AE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DFC3-99DB-43DD-5A9D-278FFB6FC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E9B0E-65D1-A375-3B22-59E694E87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58E4F8-055D-4E7A-B8CA-3547CA265ACF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A0110-24EE-BD2A-2DB8-1BC742BC3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78B24-6175-6FC6-2936-3ADAAF697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89DF6-7CB2-4CC0-81DF-23FC20D761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8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ext on a page">
            <a:extLst>
              <a:ext uri="{FF2B5EF4-FFF2-40B4-BE49-F238E27FC236}">
                <a16:creationId xmlns:a16="http://schemas.microsoft.com/office/drawing/2014/main" id="{2AB2332A-9C2A-31BD-AB3A-A6B08CDC8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06" y="0"/>
            <a:ext cx="9360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30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3B0877A7-A43D-A684-1C92-4D9939FD4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32" y="0"/>
            <a:ext cx="9168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4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2AF212B6-9FF6-2F9A-5EA5-9AB1F8224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68" y="1"/>
            <a:ext cx="914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hite paper&#10;&#10;AI-generated content may be incorrect.">
            <a:extLst>
              <a:ext uri="{FF2B5EF4-FFF2-40B4-BE49-F238E27FC236}">
                <a16:creationId xmlns:a16="http://schemas.microsoft.com/office/drawing/2014/main" id="{E8F9DA4B-452C-DB17-0CDB-F558D5035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28" y="1"/>
            <a:ext cx="9193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5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equation&#10;&#10;AI-generated content may be incorrect.">
            <a:extLst>
              <a:ext uri="{FF2B5EF4-FFF2-40B4-BE49-F238E27FC236}">
                <a16:creationId xmlns:a16="http://schemas.microsoft.com/office/drawing/2014/main" id="{7FB547A2-4DEC-074B-2C90-A2D1983F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70" y="1"/>
            <a:ext cx="922906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0EF77989-DAE5-D88B-A097-4F508C0BE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13" y="0"/>
            <a:ext cx="927657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18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hite text&#10;&#10;AI-generated content may be incorrect.">
            <a:extLst>
              <a:ext uri="{FF2B5EF4-FFF2-40B4-BE49-F238E27FC236}">
                <a16:creationId xmlns:a16="http://schemas.microsoft.com/office/drawing/2014/main" id="{E53D271C-51E6-8240-D684-89E748CEE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61" y="0"/>
            <a:ext cx="931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94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74A0C0D2-70C1-1956-9267-3E741800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67" y="0"/>
            <a:ext cx="9158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6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228C1B-5FE5-AD67-E1EF-E42733EF5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71" y="0"/>
            <a:ext cx="9229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4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7BF4ED-F8AC-9798-84C6-189D34422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44" y="0"/>
            <a:ext cx="9129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9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29F634FA-4EBB-ED06-B992-B80DEB4DB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21" y="0"/>
            <a:ext cx="9176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9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3A9E14-2515-C5E2-491E-303F838DA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95" y="0"/>
            <a:ext cx="9126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ext on a page&#10;&#10;AI-generated content may be incorrect.">
            <a:extLst>
              <a:ext uri="{FF2B5EF4-FFF2-40B4-BE49-F238E27FC236}">
                <a16:creationId xmlns:a16="http://schemas.microsoft.com/office/drawing/2014/main" id="{BBD1F735-4D6A-1B02-B36B-E20D57316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35" y="0"/>
            <a:ext cx="915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F98CFB-00A8-D093-7C42-C0FBF234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73" y="96045"/>
            <a:ext cx="9043854" cy="67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0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1168C0ED-2D1B-B8C7-C4AA-5544C9C74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964" y="42525"/>
            <a:ext cx="9048072" cy="67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28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C680F8-FE51-2625-BC65-C6A379FC6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15" y="1"/>
            <a:ext cx="927657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FE31AA89-87D1-F51C-253E-9ACFBCE09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9212791" cy="69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hite text&#10;&#10;AI-generated content may be incorrect.">
            <a:extLst>
              <a:ext uri="{FF2B5EF4-FFF2-40B4-BE49-F238E27FC236}">
                <a16:creationId xmlns:a16="http://schemas.microsoft.com/office/drawing/2014/main" id="{9DFA8E04-DC50-8EA8-D970-698C81A6F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9" y="0"/>
            <a:ext cx="9258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Aritra Ray</dc:creator>
  <cp:lastModifiedBy>Aritra Ray</cp:lastModifiedBy>
  <cp:revision>3</cp:revision>
  <dcterms:created xsi:type="dcterms:W3CDTF">2025-05-29T04:03:47Z</dcterms:created>
  <dcterms:modified xsi:type="dcterms:W3CDTF">2025-05-29T04:15:23Z</dcterms:modified>
</cp:coreProperties>
</file>